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.jp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/>
        </p:nvSpPr>
        <p:spPr>
          <a:xfrm>
            <a:off x="404200" y="907225"/>
            <a:ext cx="170700" cy="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/>
        </p:nvSpPr>
        <p:spPr>
          <a:xfrm>
            <a:off x="552450" y="1371150"/>
            <a:ext cx="8039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Introduction to</a:t>
            </a:r>
            <a:br>
              <a:rPr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Minecraft: Pi Edition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3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(mcpi API)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1.pn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Shape 89"/>
          <p:cNvCxnSpPr/>
          <p:nvPr/>
        </p:nvCxnSpPr>
        <p:spPr>
          <a:xfrm flipH="1">
            <a:off x="4558725" y="2115675"/>
            <a:ext cx="31200" cy="896700"/>
          </a:xfrm>
          <a:prstGeom prst="straightConnector1">
            <a:avLst/>
          </a:prstGeom>
          <a:noFill/>
          <a:ln cap="flat" cmpd="sng" w="76200">
            <a:solidFill>
              <a:srgbClr val="6D9EEB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1.png"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2.pn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3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4.pn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Creating a new file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File Browser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Go to Minecraft-Scripts Folder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Copy template.py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Paste in my-scripts and rename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(e.g. 1_midastouch.py)</a:t>
            </a:r>
            <a:br>
              <a:rPr lang="en-GB" sz="2400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the file in IDLE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170103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Running the program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189800"/>
            <a:ext cx="8229600" cy="276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Make sure Minecraft is running (in-world)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66666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Save your file 	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(File -&gt; Save)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the Program 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(Run-&gt;Run Module OR Press F5)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3.png" id="132" name="Shape 132"/>
          <p:cNvPicPr preferRelativeResize="0"/>
          <p:nvPr/>
        </p:nvPicPr>
        <p:blipFill rotWithShape="1">
          <a:blip r:embed="rId3">
            <a:alphaModFix/>
          </a:blip>
          <a:srcRect b="2848" l="0" r="0" t="7296"/>
          <a:stretch/>
        </p:blipFill>
        <p:spPr>
          <a:xfrm>
            <a:off x="2597813" y="1063375"/>
            <a:ext cx="3948374" cy="4051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s_3a.png"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913" y="2067413"/>
            <a:ext cx="6546175" cy="204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200750" y="1884600"/>
            <a:ext cx="7772400" cy="1374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Hello, World!</a:t>
            </a:r>
          </a:p>
          <a:p>
            <a:pPr lvl="0" algn="l">
              <a:spcBef>
                <a:spcPts val="0"/>
              </a:spcBef>
              <a:buNone/>
            </a:pPr>
            <a:r>
              <a:rPr b="0" lang="en-GB" sz="3000">
                <a:latin typeface="Quicksand"/>
                <a:ea typeface="Quicksand"/>
                <a:cs typeface="Quicksand"/>
                <a:sym typeface="Quicksand"/>
              </a:rPr>
              <a:t>In the Minecraft chat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Shape 149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" name="Shape 150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" name="Shape 151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" name="Shape 152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3600"/>
              <a:t>(x, y, z)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Shape 161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2" name="Shape 162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3" name="Shape 163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4" name="Shape 164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(0, 2, 0)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a.pn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4" name="Shape 174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5" name="Shape 175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6" name="Shape 176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(1, 2, 2)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Shape 185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6" name="Shape 186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7" name="Shape 187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8" name="Shape 188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(0, 1, 0)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8" name="Shape 198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9" name="Shape 199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0" name="Shape 200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(0, 2, 0)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4a.png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38" y="1504925"/>
            <a:ext cx="6212513" cy="2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4b.pn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38" y="1504924"/>
            <a:ext cx="6212516" cy="2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4c.png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38" y="1504924"/>
            <a:ext cx="6212516" cy="2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ctrTitle"/>
          </p:nvPr>
        </p:nvSpPr>
        <p:spPr>
          <a:xfrm>
            <a:off x="209725" y="1727400"/>
            <a:ext cx="77724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 V2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Keep changing blocks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Getting Started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198575"/>
            <a:ext cx="8229600" cy="300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IDLE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File &gt; Open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Minecraft-Scripts  -&gt;  my-scripts  -&gt;  helloworld.py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5.png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50" y="1278600"/>
            <a:ext cx="6212500" cy="258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ctrTitle"/>
          </p:nvPr>
        </p:nvSpPr>
        <p:spPr>
          <a:xfrm>
            <a:off x="209725" y="1727400"/>
            <a:ext cx="77724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 V3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Don’t change air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7.png"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7.png"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6a.png"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725" y="1063376"/>
            <a:ext cx="7312538" cy="40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6b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725" y="1063376"/>
            <a:ext cx="7312538" cy="40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ctrTitle"/>
          </p:nvPr>
        </p:nvSpPr>
        <p:spPr>
          <a:xfrm>
            <a:off x="209725" y="1727400"/>
            <a:ext cx="89343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The sword of exploding TNT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=O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Make a new copy of the template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File Browser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Go to Minecraft-Scripts Folder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Copy template.py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Paste in my-scripts and rename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(e.g. 2_tnt_sword.py)</a:t>
            </a:r>
            <a:br>
              <a:rPr lang="en-GB" sz="2400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the file in IDLE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TNT Sword</a:t>
            </a:r>
          </a:p>
        </p:txBody>
      </p:sp>
      <p:pic>
        <p:nvPicPr>
          <p:cNvPr descr="slides_7.png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3" y="1063375"/>
            <a:ext cx="8340365" cy="40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400">
                <a:latin typeface="Quicksand"/>
                <a:ea typeface="Quicksand"/>
                <a:cs typeface="Quicksand"/>
                <a:sym typeface="Quicksand"/>
              </a:rPr>
              <a:t>Challenge: Make a bigger explosion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Try and create more than one block of TNT per hit</a:t>
            </a:r>
          </a:p>
        </p:txBody>
      </p:sp>
      <p:pic>
        <p:nvPicPr>
          <p:cNvPr descr="coord_9a.png" id="283" name="Shape 283"/>
          <p:cNvPicPr preferRelativeResize="0"/>
          <p:nvPr/>
        </p:nvPicPr>
        <p:blipFill rotWithShape="1">
          <a:blip r:embed="rId3">
            <a:alphaModFix/>
          </a:blip>
          <a:srcRect b="37252" l="40391" r="40098" t="23184"/>
          <a:stretch/>
        </p:blipFill>
        <p:spPr>
          <a:xfrm>
            <a:off x="1299875" y="2572875"/>
            <a:ext cx="1783974" cy="203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ord_9b.png" id="284" name="Shape 284"/>
          <p:cNvPicPr preferRelativeResize="0"/>
          <p:nvPr/>
        </p:nvPicPr>
        <p:blipFill rotWithShape="1">
          <a:blip r:embed="rId4">
            <a:alphaModFix/>
          </a:blip>
          <a:srcRect b="21569" l="31176" r="30784" t="7149"/>
          <a:stretch/>
        </p:blipFill>
        <p:spPr>
          <a:xfrm>
            <a:off x="4814075" y="2079813"/>
            <a:ext cx="2866000" cy="30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35875" y="4715450"/>
            <a:ext cx="5343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Hint: </a:t>
            </a:r>
            <a:r>
              <a:rPr i="1" lang="en-GB"/>
              <a:t>mc.setBlock(hit.pos.x</a:t>
            </a:r>
            <a:r>
              <a:rPr b="1" lang="en-GB"/>
              <a:t>+1</a:t>
            </a:r>
            <a:r>
              <a:rPr i="1" lang="en-GB"/>
              <a:t>, hit.pos.y, hit.pos.z, 46, [1])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Don’t Panic</a:t>
            </a:r>
          </a:p>
        </p:txBody>
      </p:sp>
      <p:pic>
        <p:nvPicPr>
          <p:cNvPr descr="slides_1.png" id="52" name="Shape 52"/>
          <p:cNvPicPr preferRelativeResize="0"/>
          <p:nvPr/>
        </p:nvPicPr>
        <p:blipFill rotWithShape="1">
          <a:blip r:embed="rId3">
            <a:alphaModFix/>
          </a:blip>
          <a:srcRect b="5358" l="0" r="0" t="13944"/>
          <a:stretch/>
        </p:blipFill>
        <p:spPr>
          <a:xfrm>
            <a:off x="728950" y="1009600"/>
            <a:ext cx="7686100" cy="40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Hello, World!</a:t>
            </a:r>
          </a:p>
        </p:txBody>
      </p:sp>
      <p:pic>
        <p:nvPicPr>
          <p:cNvPr descr="slides_2.png" id="58" name="Shape 58"/>
          <p:cNvPicPr preferRelativeResize="0"/>
          <p:nvPr/>
        </p:nvPicPr>
        <p:blipFill rotWithShape="1">
          <a:blip r:embed="rId3">
            <a:alphaModFix/>
          </a:blip>
          <a:srcRect b="4314" l="0" r="0" t="12545"/>
          <a:stretch/>
        </p:blipFill>
        <p:spPr>
          <a:xfrm>
            <a:off x="948538" y="1063375"/>
            <a:ext cx="7246925" cy="40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170103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Running “Hello, World!”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189800"/>
            <a:ext cx="8229600" cy="276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Make sure Minecraft is running (in-world)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66666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Save your file 	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(File -&gt; Save)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the Program 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(Run-&gt;Run Module OR Press F5)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209725" y="1727400"/>
            <a:ext cx="77724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Changing a block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Midas_gold2.jp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151" y="1063375"/>
            <a:ext cx="2656301" cy="39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idx="1" type="body"/>
          </p:nvPr>
        </p:nvSpPr>
        <p:spPr>
          <a:xfrm>
            <a:off x="197625" y="1322100"/>
            <a:ext cx="5955300" cy="343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 Greek mythology, King Midas turned everything he touched into gold 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Let’s do the same thing in Minecraft</a:t>
            </a:r>
          </a:p>
        </p:txBody>
      </p:sp>
      <p:pic>
        <p:nvPicPr>
          <p:cNvPr descr="Midas1.jpg" id="77" name="Shape 77"/>
          <p:cNvPicPr preferRelativeResize="0"/>
          <p:nvPr/>
        </p:nvPicPr>
        <p:blipFill rotWithShape="1">
          <a:blip r:embed="rId4">
            <a:alphaModFix/>
          </a:blip>
          <a:srcRect b="0" l="0" r="0" t="4807"/>
          <a:stretch/>
        </p:blipFill>
        <p:spPr>
          <a:xfrm>
            <a:off x="5124250" y="2554619"/>
            <a:ext cx="3491700" cy="249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Midas2.jpg"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300" y="205975"/>
            <a:ext cx="3491700" cy="261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ctrTitle"/>
          </p:nvPr>
        </p:nvSpPr>
        <p:spPr>
          <a:xfrm>
            <a:off x="685800" y="2100900"/>
            <a:ext cx="7772400" cy="941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What do we want to do?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